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1898" r:id="rId2"/>
    <p:sldId id="1962" r:id="rId3"/>
    <p:sldId id="1899" r:id="rId4"/>
    <p:sldId id="1885" r:id="rId5"/>
    <p:sldId id="1886" r:id="rId6"/>
    <p:sldId id="2020" r:id="rId7"/>
    <p:sldId id="1909" r:id="rId8"/>
    <p:sldId id="1964" r:id="rId9"/>
    <p:sldId id="1912" r:id="rId10"/>
    <p:sldId id="1911" r:id="rId11"/>
    <p:sldId id="1921" r:id="rId12"/>
    <p:sldId id="1965" r:id="rId13"/>
    <p:sldId id="1966" r:id="rId14"/>
    <p:sldId id="1978" r:id="rId15"/>
    <p:sldId id="1977" r:id="rId16"/>
    <p:sldId id="1976" r:id="rId17"/>
    <p:sldId id="1975" r:id="rId18"/>
    <p:sldId id="1974" r:id="rId19"/>
    <p:sldId id="1973" r:id="rId20"/>
    <p:sldId id="1972" r:id="rId21"/>
    <p:sldId id="1971" r:id="rId22"/>
    <p:sldId id="1970" r:id="rId23"/>
    <p:sldId id="1969" r:id="rId24"/>
    <p:sldId id="1968" r:id="rId25"/>
    <p:sldId id="1993" r:id="rId26"/>
    <p:sldId id="2021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41" autoAdjust="0"/>
  </p:normalViewPr>
  <p:slideViewPr>
    <p:cSldViewPr>
      <p:cViewPr varScale="1">
        <p:scale>
          <a:sx n="127" d="100"/>
          <a:sy n="127" d="100"/>
        </p:scale>
        <p:origin x="76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AD7E6-E556-4C8C-ABCA-FBAB58A25C0A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2BF5B-99B3-49C7-A1CC-7EDC7699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4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62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84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64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35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52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0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276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7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4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3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4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07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15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5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2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5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0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6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5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3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555BA-FB52-2525-F347-1268101B0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850A89-379B-4758-6BC3-0BC849F574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185676C-9917-E3F7-9124-CA967580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82983-7BF3-23B7-72BF-001C88587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2BF5B-99B3-49C7-A1CC-7EDC7699D8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9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7200-5912-4C4C-A833-17C5E5DA92ED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B3A2-E77D-459C-AFB0-8538CB4F8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7959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914400" y="514350"/>
            <a:ext cx="80010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The apostles and elders met to consider this question. </a:t>
            </a:r>
            <a:r>
              <a:rPr lang="en-US" sz="4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After much discussion,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Peter got up and addressed them…</a:t>
            </a:r>
          </a:p>
        </p:txBody>
      </p:sp>
    </p:spTree>
    <p:extLst>
      <p:ext uri="{BB962C8B-B14F-4D97-AF65-F5344CB8AC3E}">
        <p14:creationId xmlns:p14="http://schemas.microsoft.com/office/powerpoint/2010/main" val="67526530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38150"/>
            <a:ext cx="84582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3.   They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listened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for the 	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Spirit’s voice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 the words 	of their brothers and 	sisters.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726404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94258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“It seemed good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to the Holy Spirit and to us…”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21020341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4.   They looked for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scriptural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that applied to 	their questions. </a:t>
            </a:r>
          </a:p>
        </p:txBody>
      </p:sp>
    </p:spTree>
    <p:extLst>
      <p:ext uri="{BB962C8B-B14F-4D97-AF65-F5344CB8AC3E}">
        <p14:creationId xmlns:p14="http://schemas.microsoft.com/office/powerpoint/2010/main" val="14374205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 “The words of the prophets are in agreement with this,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as it is written…” </a:t>
            </a:r>
          </a:p>
        </p:txBody>
      </p:sp>
    </p:spTree>
    <p:extLst>
      <p:ext uri="{BB962C8B-B14F-4D97-AF65-F5344CB8AC3E}">
        <p14:creationId xmlns:p14="http://schemas.microsoft.com/office/powerpoint/2010/main" val="3179309877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5.   They allowed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authoritative 	voices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to speak and 	delineate policy. </a:t>
            </a:r>
          </a:p>
        </p:txBody>
      </p:sp>
    </p:spTree>
    <p:extLst>
      <p:ext uri="{BB962C8B-B14F-4D97-AF65-F5344CB8AC3E}">
        <p14:creationId xmlns:p14="http://schemas.microsoft.com/office/powerpoint/2010/main" val="1108232368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Peter got up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and addressed them... </a:t>
            </a:r>
          </a:p>
          <a:p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5975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The whole assembly became silent as they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listened to Barnabas and Paul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telling about the signs and wonders God had done among the Gentiles through them. </a:t>
            </a:r>
          </a:p>
        </p:txBody>
      </p:sp>
    </p:spTree>
    <p:extLst>
      <p:ext uri="{BB962C8B-B14F-4D97-AF65-F5344CB8AC3E}">
        <p14:creationId xmlns:p14="http://schemas.microsoft.com/office/powerpoint/2010/main" val="1293255474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When they finished,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James spoke up.</a:t>
            </a:r>
          </a:p>
          <a:p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00976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6.   They looked for 	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compromise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so long as it 	did not detract from God’s 	grand plan. </a:t>
            </a:r>
          </a:p>
        </p:txBody>
      </p:sp>
    </p:spTree>
    <p:extLst>
      <p:ext uri="{BB962C8B-B14F-4D97-AF65-F5344CB8AC3E}">
        <p14:creationId xmlns:p14="http://schemas.microsoft.com/office/powerpoint/2010/main" val="262974750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doves in the air&#10;&#10;Description automatically generated">
            <a:extLst>
              <a:ext uri="{FF2B5EF4-FFF2-40B4-BE49-F238E27FC236}">
                <a16:creationId xmlns:a16="http://schemas.microsoft.com/office/drawing/2014/main" id="{1417B976-51CE-AF8D-F467-8C9A20F8B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20586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“It is my judgment, therefore, that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we should not make it difficult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for the Gentiles who are turning to God.”</a:t>
            </a:r>
          </a:p>
        </p:txBody>
      </p:sp>
    </p:spTree>
    <p:extLst>
      <p:ext uri="{BB962C8B-B14F-4D97-AF65-F5344CB8AC3E}">
        <p14:creationId xmlns:p14="http://schemas.microsoft.com/office/powerpoint/2010/main" val="837576255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7.   They decided on and 	communicated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	expectations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6312006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So the men were sent off and went down to Antioch, where they gathered the church together and delivered the letter. </a:t>
            </a:r>
          </a:p>
        </p:txBody>
      </p:sp>
    </p:spTree>
    <p:extLst>
      <p:ext uri="{BB962C8B-B14F-4D97-AF65-F5344CB8AC3E}">
        <p14:creationId xmlns:p14="http://schemas.microsoft.com/office/powerpoint/2010/main" val="367647572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The people read it and were glad for its encouraging message. </a:t>
            </a:r>
          </a:p>
        </p:txBody>
      </p:sp>
    </p:spTree>
    <p:extLst>
      <p:ext uri="{BB962C8B-B14F-4D97-AF65-F5344CB8AC3E}">
        <p14:creationId xmlns:p14="http://schemas.microsoft.com/office/powerpoint/2010/main" val="2976875151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75537"/>
            <a:ext cx="8458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Judas and Silas, who themselves were prophets, said much to encourage and strengthen the believers.</a:t>
            </a:r>
          </a:p>
        </p:txBody>
      </p:sp>
    </p:spTree>
    <p:extLst>
      <p:ext uri="{BB962C8B-B14F-4D97-AF65-F5344CB8AC3E}">
        <p14:creationId xmlns:p14="http://schemas.microsoft.com/office/powerpoint/2010/main" val="255458135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489859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doves in the air&#10;&#10;Description automatically generated">
            <a:extLst>
              <a:ext uri="{FF2B5EF4-FFF2-40B4-BE49-F238E27FC236}">
                <a16:creationId xmlns:a16="http://schemas.microsoft.com/office/drawing/2014/main" id="{1417B976-51CE-AF8D-F467-8C9A20F8B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7459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6B30B2-111A-1C05-1F2F-D4409D0E8345}"/>
              </a:ext>
            </a:extLst>
          </p:cNvPr>
          <p:cNvSpPr txBox="1"/>
          <p:nvPr/>
        </p:nvSpPr>
        <p:spPr>
          <a:xfrm>
            <a:off x="114300" y="209550"/>
            <a:ext cx="8915400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5200"/>
              </a:lnSpc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“It seemed good to the Holy Spirit and to us” </a:t>
            </a:r>
          </a:p>
          <a:p>
            <a:pPr algn="ctr">
              <a:lnSpc>
                <a:spcPts val="5200"/>
              </a:lnSpc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How the Spirit Helps Us Make Decisions When the Path Forward is Unclear </a:t>
            </a:r>
          </a:p>
          <a:p>
            <a:pPr algn="ctr">
              <a:lnSpc>
                <a:spcPts val="5200"/>
              </a:lnSpc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15</a:t>
            </a:r>
          </a:p>
          <a:p>
            <a:pPr algn="ctr">
              <a:lnSpc>
                <a:spcPts val="5200"/>
              </a:lnSpc>
            </a:pPr>
            <a:r>
              <a:rPr lang="en-US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</a:t>
            </a:r>
          </a:p>
        </p:txBody>
      </p:sp>
    </p:spTree>
    <p:extLst>
      <p:ext uri="{BB962C8B-B14F-4D97-AF65-F5344CB8AC3E}">
        <p14:creationId xmlns:p14="http://schemas.microsoft.com/office/powerpoint/2010/main" val="1368402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495301"/>
            <a:ext cx="8610600" cy="4648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Pastor Steve Peoota</a:t>
            </a:r>
          </a:p>
          <a:p>
            <a:pPr marL="0" indent="0" algn="ctr">
              <a:buNone/>
            </a:pPr>
            <a:r>
              <a:rPr lang="nb-NO" sz="4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September 22, 2024</a:t>
            </a:r>
          </a:p>
          <a:p>
            <a:pPr marL="0" indent="0" algn="ctr">
              <a:buNone/>
            </a:pPr>
            <a:endParaRPr lang="en-US" sz="4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7788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35B086-2E3C-CD33-7E24-3E32B5DD8CE5}"/>
              </a:ext>
            </a:extLst>
          </p:cNvPr>
          <p:cNvSpPr txBox="1"/>
          <p:nvPr/>
        </p:nvSpPr>
        <p:spPr>
          <a:xfrm>
            <a:off x="762000" y="514350"/>
            <a:ext cx="83058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 Goal: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Encourage you to be open to the Presence &amp; Power of the Holy Spirit. </a:t>
            </a:r>
          </a:p>
        </p:txBody>
      </p:sp>
    </p:spTree>
    <p:extLst>
      <p:ext uri="{BB962C8B-B14F-4D97-AF65-F5344CB8AC3E}">
        <p14:creationId xmlns:p14="http://schemas.microsoft.com/office/powerpoint/2010/main" val="102734505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35B086-2E3C-CD33-7E24-3E32B5DD8CE5}"/>
              </a:ext>
            </a:extLst>
          </p:cNvPr>
          <p:cNvSpPr txBox="1"/>
          <p:nvPr/>
        </p:nvSpPr>
        <p:spPr>
          <a:xfrm>
            <a:off x="762000" y="514350"/>
            <a:ext cx="83058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Big Idea: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If Jesus needed the Presence and Power of the HS,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Certainly, we too need the Presence and Power of the HS.</a:t>
            </a:r>
          </a:p>
        </p:txBody>
      </p:sp>
    </p:spTree>
    <p:extLst>
      <p:ext uri="{BB962C8B-B14F-4D97-AF65-F5344CB8AC3E}">
        <p14:creationId xmlns:p14="http://schemas.microsoft.com/office/powerpoint/2010/main" val="312514826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94258"/>
            <a:ext cx="84582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1.	The believers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listened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to 	one another’s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stories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0146751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155704"/>
            <a:ext cx="84582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When they came to Jerusalem, they were welcomed by the church and the apostles and elders, to whom they </a:t>
            </a:r>
            <a:r>
              <a:rPr lang="en-US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reported everything God had done through them.</a:t>
            </a:r>
          </a:p>
        </p:txBody>
      </p:sp>
    </p:spTree>
    <p:extLst>
      <p:ext uri="{BB962C8B-B14F-4D97-AF65-F5344CB8AC3E}">
        <p14:creationId xmlns:p14="http://schemas.microsoft.com/office/powerpoint/2010/main" val="181044771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F5761-D8A0-9E84-4E6D-598C15BA1A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1773A2-C856-7648-E59A-1135A2F45A4E}"/>
              </a:ext>
            </a:extLst>
          </p:cNvPr>
          <p:cNvSpPr txBox="1"/>
          <p:nvPr/>
        </p:nvSpPr>
        <p:spPr>
          <a:xfrm>
            <a:off x="457200" y="467788"/>
            <a:ext cx="845820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2.   Representatives of each 	position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dialogued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within 	the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context. </a:t>
            </a:r>
          </a:p>
        </p:txBody>
      </p:sp>
    </p:spTree>
    <p:extLst>
      <p:ext uri="{BB962C8B-B14F-4D97-AF65-F5344CB8AC3E}">
        <p14:creationId xmlns:p14="http://schemas.microsoft.com/office/powerpoint/2010/main" val="168899302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34131</TotalTime>
  <Words>427</Words>
  <Application>Microsoft Office PowerPoint</Application>
  <PresentationFormat>On-screen Show (16:9)</PresentationFormat>
  <Paragraphs>54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School of Leadership</dc:title>
  <dc:creator>stevep</dc:creator>
  <cp:lastModifiedBy>CCA Production</cp:lastModifiedBy>
  <cp:revision>225</cp:revision>
  <dcterms:created xsi:type="dcterms:W3CDTF">2012-03-18T16:37:38Z</dcterms:created>
  <dcterms:modified xsi:type="dcterms:W3CDTF">2024-09-22T15:22:38Z</dcterms:modified>
</cp:coreProperties>
</file>